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1" r:id="rId16"/>
    <p:sldId id="272" r:id="rId17"/>
    <p:sldId id="273" r:id="rId18"/>
    <p:sldId id="274" r:id="rId19"/>
    <p:sldId id="270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3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9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4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3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1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6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9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3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1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4AA7-7C82-4EBB-8ECB-D07CA115DA8D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4140-67E3-4867-90A7-ED578F7A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7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ст на знание федерального государственного образовательного стандарта дошкольного образования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62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0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! Все ответы правильные См. пункт 1.7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 Конкретное содержание образовательных областей, указанных в Стандарте, зависит от: 1. Компетентности воспитателя 2. Наполняемости группы 3. Возрастных и индивидуальных особенностей детей 4. Интересов и способностей ребенка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! Содержание образовательных областей зависит от возрастных и индивидуальных особенностей детей См. пункт 2.7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7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 Как расшифровывается аббревиатура ФГОС ДО  Федеральный государственный основной стандарт дошкольного образования Федеральный гражданский образовательный стандарт дошкольного образования Федеральный государственный образовательный стандарт дошкольного образования Федеративный гражданский основной стандарт дошкольного образования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4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2/03/s_5a75e53d0418a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1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 Какой принцип не заложен в основу ФГОС 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 Реализация Программ в формах, специфических для детей данной возрастной группы Уважения личности ребенка Единство воспитательных действий взрослых (родителей (законных представителей), педагогических и иных работников организации)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9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! Принцип «Единство воспитательных действий взрослых (родителей (законных представителей), педагогических и иных работников организации)» Не является основным принципом дошкольного образования См. пункт 1.4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1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9. Какой документ устанавливает «Закон об образовании в Российской Федерации» Конституция Российской Федерации Приказ Министерства образования в Российской Федерации Указ Президента РФ Приказ Государственной Думы Российской Федерации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6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! Приказ Государственной Думы Российской Федерации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5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 Содержательный раздел должен включать: Выберите не верный вариант ответа 1. 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 2.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 3.  Планируемые результаты освоение программы 4. Описание образовательной деятельности по профессиональной коррекции нарушений развития детей в случае, если эта работа предусмотрена Программой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5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выбора ответа поставьте курсор на нужное утверждение и нажмите левую кнопку мышки. При неправильном ответе будет звучать сигнал   Нажать 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7344">
                        <a14:foregroundMark x1="95781" y1="833" x2="97656" y2="97917"/>
                        <a14:foregroundMark x1="91875" y1="25833" x2="89844" y2="96667"/>
                        <a14:foregroundMark x1="91562" y1="92500" x2="156" y2="90208"/>
                        <a14:foregroundMark x1="4062" y1="17917" x2="5469" y2="625"/>
                        <a14:foregroundMark x1="5156" y1="65833" x2="6094" y2="96458"/>
                        <a14:foregroundMark x1="11562" y1="97083" x2="84219" y2="97083"/>
                        <a14:foregroundMark x1="57344" y1="89167" x2="89063" y2="87708"/>
                        <a14:backgroundMark x1="10312" y1="4375" x2="89531" y2="84583"/>
                        <a14:backgroundMark x1="10312" y1="85417" x2="90156" y2="4375"/>
                        <a14:backgroundMark x1="10156" y1="5417" x2="10156" y2="84375"/>
                        <a14:backgroundMark x1="13750" y1="85208" x2="89063" y2="85000"/>
                        <a14:backgroundMark x1="89375" y1="6250" x2="90000" y2="8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620689"/>
            <a:ext cx="7056784" cy="513986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Внимательно прочитайте вопрос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варианты ответов.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Ответьте на поставленный вопрос,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Проверьте свои знания.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Желаем успехов!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1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! Содержательный раздел не должен включать планируемые результаты освоения программы  См. пункт 2.11.2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2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" b="99540" l="69" r="99794">
                        <a14:foregroundMark x1="69" y1="460" x2="413" y2="99632"/>
                        <a14:foregroundMark x1="619" y1="98988" x2="99794" y2="99264"/>
                        <a14:foregroundMark x1="11012" y1="80313" x2="48864" y2="97792"/>
                        <a14:foregroundMark x1="39092" y1="93100" x2="68410" y2="79577"/>
                        <a14:foregroundMark x1="68341" y1="79853" x2="99518" y2="93652"/>
                        <a14:foregroundMark x1="3579" y1="1472" x2="99312" y2="4140"/>
                        <a14:foregroundMark x1="14315" y1="6164" x2="73847" y2="5704"/>
                        <a14:foregroundMark x1="89608" y1="6164" x2="90089" y2="8096"/>
                        <a14:foregroundMark x1="13902" y1="79301" x2="89608" y2="80129"/>
                        <a14:foregroundMark x1="13627" y1="94940" x2="13627" y2="94940"/>
                        <a14:foregroundMark x1="76669" y1="92180" x2="94907" y2="95124"/>
                        <a14:foregroundMark x1="5299" y1="89420" x2="27047" y2="93928"/>
                        <a14:backgroundMark x1="13421" y1="8096" x2="90021" y2="7360"/>
                        <a14:backgroundMark x1="89057" y1="8004" x2="89057" y2="79301"/>
                        <a14:backgroundMark x1="88782" y1="79577" x2="13352" y2="78381"/>
                        <a14:backgroundMark x1="13627" y1="78657" x2="14109" y2="7452"/>
                        <a14:backgroundMark x1="14109" y1="9108" x2="89264" y2="79025"/>
                        <a14:backgroundMark x1="14246" y1="78473" x2="88369" y2="7636"/>
                        <a14:backgroundMark x1="34756" y1="8832" x2="37371" y2="78381"/>
                        <a14:backgroundMark x1="58224" y1="48022" x2="85685" y2="47286"/>
                        <a14:backgroundMark x1="14522" y1="48206" x2="35237" y2="47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7475"/>
            <a:ext cx="885825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9" y="620688"/>
            <a:ext cx="6624736" cy="470898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Надеемся вам было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интересно и познавательно</a:t>
            </a:r>
          </a:p>
          <a:p>
            <a:pPr algn="ctr"/>
            <a:endParaRPr lang="ru-RU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продолжение следует!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7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 Федеральный государственный образовательный стандарт дошкольного образования направлен на решение следующих задач Выберите не верный вариант ответа 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 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ческих и других особенностей (в том числе ограниченных возможностей здоровья) Формирования социокультурной среды, соответствующей возрастным, индивидуальным, психологическим и физиологическим особенностям детей Создания условий для подготовки детей дошкольного возраста к освоению образовательных программ начального общего образования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7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! ФГОС дошкольного образования не направлен на создание условий для подготовки детей дошкольного возраста к освоению образовательных программ начального общего образования  См. пункт 1.6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3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2. На основании требований какого документа разработан ФГОС Закон «Об образовании в Российской Федерации» Приказ Министерства образования в Российской Федерации Указ Президента РФ Конституция Российской Федерации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4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! Стандарт разработан на основе Конституции Российской Федерации См. пункт 1.2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1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 Требования к условиям реализации ООПДО включают в себя требования к: Выберите не верный вариант ответа Психолого-педагогическим условиям Материально-техническим условиям Педагогическим условиям Финансовым условиям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2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! Все ответы правильные См. пункт 3.1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2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 Стандарт является основой для: Выберите не верный вариант ответа Объективной оценки соответствия образовательной деятельности организации требования Стандарта Разработки вариативных примерных образовательных программ дошкольного образования Оказания помощи родителям в воспитании детей, охране и укреплении их физического и психического здоровья, в развитиии индивидуальных способностей и необходимой коррекции нарушений их развития Разработки основной образовательной программы дошкольного образования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152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2018-11-24T10:58:33Z</dcterms:created>
  <dcterms:modified xsi:type="dcterms:W3CDTF">2018-11-24T11:44:40Z</dcterms:modified>
</cp:coreProperties>
</file>